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Pre-Presentation Notes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Slides and presentation materials are available online at: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b="1" sz="3600" lang="en"/>
              <a:t>karlwiegand.com/chi2014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What is the Goal?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Make AAC more intelligent and personalized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"Intelligent" meaning:</a:t>
            </a:r>
          </a:p>
          <a:p>
            <a:pPr rtl="0" lvl="2" indent="-4191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3000" lang="en"/>
              <a:t>User-specific</a:t>
            </a:r>
          </a:p>
          <a:p>
            <a:pPr rtl="0" lvl="2" indent="-4191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3000" lang="en"/>
              <a:t>Adaptive</a:t>
            </a:r>
          </a:p>
          <a:p>
            <a:pPr rtl="0" lvl="2" indent="-4191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3000" lang="en"/>
              <a:t>Context-sensitive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Why?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98725" x="584575"/>
            <a:ext cy="1791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 AAC is a relatively passive channel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Mostly just "customizable"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11850" x="584575"/>
            <a:ext cy="1592687" cx="79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How?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By addressing some common assumptions: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Prescribed Order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Intended Set</a:t>
            </a:r>
          </a:p>
          <a:p>
            <a:pPr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Discrete Entry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One Example: SymbolPath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42026" x="799024"/>
            <a:ext cy="4235696" cx="754595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n"/>
              <a:t>"I need more coffee."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Workshop Ideas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Are there other problematic assumptions?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Would a common AAC framework help?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3414225" x="0"/>
            <a:ext cy="3153600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chemeClr val="accent1"/>
                </a:solidFill>
              </a:rPr>
              <a:t>Thank you for listening!</a:t>
            </a:r>
          </a:p>
          <a:p>
            <a:r>
              <a:t/>
            </a:r>
          </a:p>
          <a:p>
            <a:pPr algn="ctr" rtl="0" lvl="0">
              <a:buNone/>
            </a:pPr>
            <a:br>
              <a:rPr b="1" sz="3000" lang="en">
                <a:solidFill>
                  <a:schemeClr val="dk1"/>
                </a:solidFill>
              </a:rPr>
            </a:br>
            <a:r>
              <a:rPr b="1" sz="3000" lang="en">
                <a:solidFill>
                  <a:schemeClr val="dk1"/>
                </a:solidFill>
              </a:rPr>
              <a:t>karlwiegand.com/chi2014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495725" x="3558702"/>
            <a:ext cy="1143000" cx="202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